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6B5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1051560"/>
            <a:ext cx="109728" cy="4297680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51560" y="1508760"/>
            <a:ext cx="99669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Microsoft YaHei"/>
              </a:rPr>
              <a:t>年度工作总结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" y="2880360"/>
            <a:ext cx="8778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DCEBE7"/>
                </a:solidFill>
                <a:latin typeface="Microsoft YaHei"/>
              </a:rPr>
              <a:t>从目标、成果、数据到下一年度计划的完整汇报结构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" y="507492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Microsoft YaHei"/>
              </a:rPr>
              <a:t>汇报人：【姓名】   日期：【年/月/日】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年度目标回顾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重点成果与数据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问题复盘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下一年度计划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年度目标回顾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年度核心目标：【填写】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关键衡量指标：【填写】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目标调整与原因：【填写】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整体完成评价：【填写】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重点成果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成果一：结果、数据与业务价值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成果二：结果、数据与业务价值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成果三：结果、数据与业务价值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可复用的方法和资产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核心数据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指标A：目标值 / 实际值 / 同比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指标B：目标值 / 实际值 / 同比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指标C：目标值 / 实际值 / 同比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数据口径与来源说明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问题复盘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主要偏差与影响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根因而非表面现象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已采取的纠正动作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仍需解决的风险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下一年度计划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核心目标与优先级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季度里程碑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资源与协作需求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风险预案与检查机制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结束页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需要决策的事项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需要支持的资源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下一步行动与负责人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谢谢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年度工作总结</dc:title>
  <dc:subject>可编辑办公演示模板</dc:subject>
  <dc:creator>办公技巧编辑部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