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项目复盘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项目名称｜汇报人｜日期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4389120"/>
            <a:ext cx="24688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23033"/>
                </a:solidFill>
                <a:latin typeface="Microsoft YaHei"/>
              </a:defRPr>
            </a:pPr>
            <a:r>
              <a:t>目标回顾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0439" y="4389120"/>
            <a:ext cx="24688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23033"/>
                </a:solidFill>
                <a:latin typeface="Microsoft YaHei"/>
              </a:defRPr>
            </a:pPr>
            <a:r>
              <a:t>结果复盘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59" y="4389120"/>
            <a:ext cx="24688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23033"/>
                </a:solidFill>
                <a:latin typeface="Microsoft YaHei"/>
              </a:defRPr>
            </a:pPr>
            <a:r>
              <a:t>经验沉淀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98280" y="4389120"/>
            <a:ext cx="24688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23033"/>
                </a:solidFill>
                <a:latin typeface="Microsoft YaHei"/>
              </a:defRPr>
            </a:pPr>
            <a:r>
              <a:t>下一步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01 目标与范围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明确原定目标、关键范围与成功标准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业务目标：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交付范围：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关键指标：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02 结果总览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用结果与目标对照，避免只罗列工作量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完成情况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指标变化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未完成项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03 关键里程碑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按时间线呈现重要决策、交付和变化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阶段一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阶段二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阶段三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04 做得好的地方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保留可复用的方法、机制与协作经验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有效做法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形成原因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复用条件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05 问题与根因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区分表面现象、直接原因和系统原因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问题现象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768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根因分析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0" y="2103120"/>
            <a:ext cx="3413759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影响范围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943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5C4D"/>
                </a:solidFill>
                <a:latin typeface="Microsoft YaHei"/>
              </a:defRPr>
            </a:pPr>
            <a:r>
              <a:t>06 改进行动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325880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每项行动写清负责人、截止时间和验收标准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03120"/>
            <a:ext cx="256032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行动项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6139" y="2103120"/>
            <a:ext cx="256032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负责人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0759" y="2103120"/>
            <a:ext cx="256032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截止时间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55380" y="2103120"/>
            <a:ext cx="256032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23033"/>
                </a:solidFill>
                <a:latin typeface="Microsoft YaHei"/>
              </a:defRPr>
            </a:pPr>
            <a:r>
              <a:t>验收标准</a:t>
            </a:r>
          </a:p>
          <a:p>
            <a:pPr>
              <a:defRPr sz="1200">
                <a:solidFill>
                  <a:srgbClr val="5A696E"/>
                </a:solidFill>
                <a:latin typeface="Microsoft YaHei"/>
              </a:defRPr>
            </a:pPr>
            <a:r>
              <a:t>在此填写事实、数据和结论。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