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6B5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1051560"/>
            <a:ext cx="109728" cy="4297680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51560" y="1508760"/>
            <a:ext cx="996696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Microsoft YaHei"/>
              </a:rPr>
              <a:t>项目方案汇报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8992" y="2880360"/>
            <a:ext cx="8778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DCEBE7"/>
                </a:solidFill>
                <a:latin typeface="Microsoft YaHei"/>
              </a:rPr>
              <a:t>从业务背景到实施路径、排期和预算的决策型方案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8992" y="507492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Microsoft YaHei"/>
              </a:rPr>
              <a:t>汇报人：【姓名】   日期：【年/月/日】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方案概览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2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背景与机会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项目目标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实施路径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资源、预算与决策事项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背景与问题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当前业务现状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关键问题及证据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不处理的影响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目标用户与相关方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目标与范围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可衡量的项目目标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范围内事项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范围外事项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成功标准与验收口径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解决方案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5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总体思路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核心模块与流程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关键技术或运营选择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方案优势与限制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实施排期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6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阶段一：准备与验证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阶段二：建设与试运行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阶段三：上线与推广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阶段四：复盘与优化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资源与预算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7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人员与角色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采购与外部服务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预算构成与测算依据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资源缺口与解决方式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风险与决策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8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主要风险及应对措施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依赖条件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需要管理层决策的事项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批准后的下一步行动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项目方案汇报</dc:title>
  <dc:subject>可编辑办公演示模板</dc:subject>
  <dc:creator>办公技巧编辑部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