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6B5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1051560"/>
            <a:ext cx="109728" cy="4297680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51560" y="1508760"/>
            <a:ext cx="996696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Microsoft YaHei"/>
              </a:rPr>
              <a:t>内部培训课件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" y="2880360"/>
            <a:ext cx="8778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DCEBE7"/>
                </a:solidFill>
                <a:latin typeface="Microsoft YaHei"/>
              </a:rPr>
              <a:t>适用于制度、工具、流程和岗位技能培训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" y="507492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Microsoft YaHei"/>
              </a:rPr>
              <a:t>汇报人：【姓名】   日期：【年/月/日】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培训安排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培训目标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适用对象与前置知识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课程结构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练习与考核方式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学习目标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完成后能够解释核心概念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能够按步骤独立完成操作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能够识别常见错误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能够通过练习验证掌握程度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核心知识点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知识点一：【定义 + 使用场景】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知识点二：【规则 + 边界】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知识点三：【步骤 + 示例】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知识点四：【风险 + 检查】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操作示范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准备输入与环境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按顺序执行关键步骤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观察结果并解释变化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保存证据与可恢复副本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案例分析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案例背景与目标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需要判断的关键问题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推荐方案及理由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可替代方案与限制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课堂练习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练习任务与交付物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完成时限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评分标准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讲评与改进记录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9A9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6B5B"/>
                </a:solidFill>
                <a:latin typeface="Microsoft YaHei"/>
              </a:rPr>
              <a:t>总结与行动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00800"/>
            <a:ext cx="457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D7A80"/>
                </a:solidFill>
                <a:latin typeface="Microsoft YaHei"/>
              </a:rPr>
              <a:t>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234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216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43238"/>
                </a:solidFill>
                <a:latin typeface="Microsoft YaHei"/>
              </a:rPr>
              <a:t>三条关键结论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377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441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59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回到岗位后的第一项行动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520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3584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502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资料与支持渠道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4663440"/>
            <a:ext cx="502920" cy="502920"/>
          </a:xfrm>
          <a:prstGeom prst="roundRect">
            <a:avLst/>
          </a:prstGeom>
          <a:solidFill>
            <a:srgbClr val="126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47274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645152"/>
            <a:ext cx="98755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243238"/>
                </a:solidFill>
                <a:latin typeface="Microsoft YaHei"/>
              </a:rPr>
              <a:t>问题交流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6172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D7A80"/>
                </a:solidFill>
                <a:latin typeface="Microsoft YaHei"/>
              </a:rPr>
              <a:t>提示：删除示例文字后再用于正式汇报，所有元素均可编辑。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内部培训课件</dc:title>
  <dc:subject>可编辑办公演示模板</dc:subject>
  <dc:creator>办公技巧编辑部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